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6" r:id="rId1"/>
  </p:sldMasterIdLst>
  <p:notesMasterIdLst>
    <p:notesMasterId r:id="rId3"/>
  </p:notesMasterIdLst>
  <p:sldIdLst>
    <p:sldId id="261" r:id="rId2"/>
  </p:sldIdLst>
  <p:sldSz cx="7775575" cy="10907713"/>
  <p:notesSz cx="6858000" cy="9945688"/>
  <p:defaultTextStyle>
    <a:defPPr>
      <a:defRPr lang="ja-JP"/>
    </a:defPPr>
    <a:lvl1pPr marL="0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5">
          <p15:clr>
            <a:srgbClr val="A4A3A4"/>
          </p15:clr>
        </p15:guide>
        <p15:guide id="2" pos="24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3308"/>
    <a:srgbClr val="FB97D7"/>
    <a:srgbClr val="1D2088"/>
    <a:srgbClr val="E94708"/>
    <a:srgbClr val="906E30"/>
    <a:srgbClr val="82582D"/>
    <a:srgbClr val="A4723A"/>
    <a:srgbClr val="664724"/>
    <a:srgbClr val="645226"/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894" y="-1356"/>
      </p:cViewPr>
      <p:guideLst>
        <p:guide orient="horz" pos="3435"/>
        <p:guide pos="24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71799" cy="49901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7" y="1"/>
            <a:ext cx="2971799" cy="49901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100"/>
            </a:lvl1pPr>
          </a:lstStyle>
          <a:p>
            <a:fld id="{70F99883-74AE-4A2C-81B7-5B86A08198C0}" type="datetimeFigureOut">
              <a:rPr kumimoji="1" lang="ja-JP" altLang="en-US" smtClean="0"/>
              <a:t>2023/10/1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2025" y="1241425"/>
            <a:ext cx="2393950" cy="335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4"/>
            <a:ext cx="5486400" cy="3916114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9446680"/>
            <a:ext cx="2971799" cy="49901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7" y="9446680"/>
            <a:ext cx="2971799" cy="49901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100"/>
            </a:lvl1pPr>
          </a:lstStyle>
          <a:p>
            <a:fld id="{ACD93CC5-A9B8-46A1-B8C3-70AA73E05D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02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168" y="1785129"/>
            <a:ext cx="6609239" cy="3797500"/>
          </a:xfrm>
          <a:prstGeom prst="rect">
            <a:avLst/>
          </a:prstGeom>
        </p:spPr>
        <p:txBody>
          <a:bodyPr anchor="b"/>
          <a:lstStyle>
            <a:lvl1pPr algn="ctr">
              <a:defRPr sz="510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947" y="5729075"/>
            <a:ext cx="5831681" cy="26335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41"/>
            </a:lvl1pPr>
            <a:lvl2pPr marL="388757" indent="0" algn="ctr">
              <a:buNone/>
              <a:defRPr sz="1701"/>
            </a:lvl2pPr>
            <a:lvl3pPr marL="777514" indent="0" algn="ctr">
              <a:buNone/>
              <a:defRPr sz="1531"/>
            </a:lvl3pPr>
            <a:lvl4pPr marL="1166271" indent="0" algn="ctr">
              <a:buNone/>
              <a:defRPr sz="1360"/>
            </a:lvl4pPr>
            <a:lvl5pPr marL="1555029" indent="0" algn="ctr">
              <a:buNone/>
              <a:defRPr sz="1360"/>
            </a:lvl5pPr>
            <a:lvl6pPr marL="1943786" indent="0" algn="ctr">
              <a:buNone/>
              <a:defRPr sz="1360"/>
            </a:lvl6pPr>
            <a:lvl7pPr marL="2332543" indent="0" algn="ctr">
              <a:buNone/>
              <a:defRPr sz="1360"/>
            </a:lvl7pPr>
            <a:lvl8pPr marL="2721300" indent="0" algn="ctr">
              <a:buNone/>
              <a:defRPr sz="1360"/>
            </a:lvl8pPr>
            <a:lvl9pPr marL="3110057" indent="0" algn="ctr">
              <a:buNone/>
              <a:defRPr sz="136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A3B7E-DD21-4048-88F3-59665D8E8C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03F17-9641-4B84-A974-7D55D06F18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92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581025"/>
            <a:ext cx="6705600" cy="21082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8" y="2903538"/>
            <a:ext cx="6705600" cy="6921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94DBB-917B-4186-A703-7409F7CF8E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72EE-4B45-425F-B500-026DA88CB7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5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4396" y="580735"/>
            <a:ext cx="1676608" cy="9243783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71" y="580735"/>
            <a:ext cx="4932630" cy="92437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D20DD-EE55-4DDE-BB8B-8D151B9371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0586A-009D-4946-86B1-6BEB0D580B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0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87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581025"/>
            <a:ext cx="6705600" cy="21082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88" y="2903538"/>
            <a:ext cx="6705600" cy="692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7DE13-46BE-4B37-9FBB-8FA2A87D7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FC707-0A99-4B85-9C38-B64E72987C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0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22" y="2719357"/>
            <a:ext cx="6706433" cy="4537305"/>
          </a:xfrm>
          <a:prstGeom prst="rect">
            <a:avLst/>
          </a:prstGeom>
        </p:spPr>
        <p:txBody>
          <a:bodyPr anchor="b"/>
          <a:lstStyle>
            <a:lvl1pPr>
              <a:defRPr sz="510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522" y="7299586"/>
            <a:ext cx="6706433" cy="2386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41">
                <a:solidFill>
                  <a:schemeClr val="tx1"/>
                </a:solidFill>
              </a:defRPr>
            </a:lvl1pPr>
            <a:lvl2pPr marL="38875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2pPr>
            <a:lvl3pPr marL="777514" indent="0">
              <a:buNone/>
              <a:defRPr sz="1531">
                <a:solidFill>
                  <a:schemeClr val="tx1">
                    <a:tint val="75000"/>
                  </a:schemeClr>
                </a:solidFill>
              </a:defRPr>
            </a:lvl3pPr>
            <a:lvl4pPr marL="1166271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5029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786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2543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13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10057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4D596-71CB-401C-BE2A-FF96587D8E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CCBC2-8C21-4C9A-A2A0-C4F7CFD13B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0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581025"/>
            <a:ext cx="6705600" cy="21082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71" y="2903673"/>
            <a:ext cx="3304619" cy="69208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385" y="2903673"/>
            <a:ext cx="3304619" cy="69208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FDC24-657B-46BD-9F76-F6EB56EE60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B99DA-1B7B-4D03-B44C-EA0B6BFD2A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69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580737"/>
            <a:ext cx="6706433" cy="210832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584" y="2673905"/>
            <a:ext cx="3289432" cy="13104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584" y="3984345"/>
            <a:ext cx="3289432" cy="58603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6385" y="2673905"/>
            <a:ext cx="3305632" cy="13104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6385" y="3984345"/>
            <a:ext cx="3305632" cy="58603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44564-11C5-49CA-A6C6-0EFA5B9EEF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FB411-F8C4-4E71-AA2F-EFB8BA5857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8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581025"/>
            <a:ext cx="6705600" cy="21082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C5F0A-E814-4F5B-8509-4826EF6EAF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3135D-753B-4641-9B40-F5C756AB03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0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9F838-D727-4C3D-981F-C91357BA9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7CFDE-7B0F-4037-894D-A6CABA6358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0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  <a:prstGeom prst="rect">
            <a:avLst/>
          </a:prstGeom>
        </p:spPr>
        <p:txBody>
          <a:bodyPr anchor="b"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5632" y="1570511"/>
            <a:ext cx="3936385" cy="7751546"/>
          </a:xfrm>
          <a:prstGeom prst="rect">
            <a:avLst/>
          </a:prstGeom>
        </p:spPr>
        <p:txBody>
          <a:bodyPr/>
          <a:lstStyle>
            <a:lvl1pPr>
              <a:defRPr sz="2721"/>
            </a:lvl1pPr>
            <a:lvl2pPr>
              <a:defRPr sz="2381"/>
            </a:lvl2pPr>
            <a:lvl3pPr>
              <a:defRPr sz="2041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78700-CC02-43A7-8D67-617F0C9B34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CBD56-090A-4AA6-BB18-0A87B6BE42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4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  <a:prstGeom prst="rect">
            <a:avLst/>
          </a:prstGeom>
        </p:spPr>
        <p:txBody>
          <a:bodyPr anchor="b"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5632" y="1570511"/>
            <a:ext cx="3936385" cy="775154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721"/>
            </a:lvl1pPr>
            <a:lvl2pPr marL="388757" indent="0">
              <a:buNone/>
              <a:defRPr sz="2381"/>
            </a:lvl2pPr>
            <a:lvl3pPr marL="777514" indent="0">
              <a:buNone/>
              <a:defRPr sz="2041"/>
            </a:lvl3pPr>
            <a:lvl4pPr marL="1166271" indent="0">
              <a:buNone/>
              <a:defRPr sz="1701"/>
            </a:lvl4pPr>
            <a:lvl5pPr marL="1555029" indent="0">
              <a:buNone/>
              <a:defRPr sz="1701"/>
            </a:lvl5pPr>
            <a:lvl6pPr marL="1943786" indent="0">
              <a:buNone/>
              <a:defRPr sz="1701"/>
            </a:lvl6pPr>
            <a:lvl7pPr marL="2332543" indent="0">
              <a:buNone/>
              <a:defRPr sz="1701"/>
            </a:lvl7pPr>
            <a:lvl8pPr marL="2721300" indent="0">
              <a:buNone/>
              <a:defRPr sz="1701"/>
            </a:lvl8pPr>
            <a:lvl9pPr marL="3110057" indent="0">
              <a:buNone/>
              <a:defRPr sz="1701"/>
            </a:lvl9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F08AA-2110-42CD-8773-E3A4EF59A3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9A334-02AD-4810-8742-6DB93C5EA2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3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2pPr>
      <a:lvl3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3pPr>
      <a:lvl4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4pPr>
      <a:lvl5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5pPr>
      <a:lvl6pPr marL="4572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6pPr>
      <a:lvl7pPr marL="9144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7pPr>
      <a:lvl8pPr marL="13716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8pPr>
      <a:lvl9pPr marL="18288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9pPr>
    </p:titleStyle>
    <p:bodyStyle>
      <a:lvl1pPr marL="193675" indent="-193675" algn="l" defTabSz="776288" rtl="0" fontAlgn="base">
        <a:lnSpc>
          <a:spcPct val="90000"/>
        </a:lnSpc>
        <a:spcBef>
          <a:spcPts val="850"/>
        </a:spcBef>
        <a:spcAft>
          <a:spcPct val="0"/>
        </a:spcAft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2613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488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47838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164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526922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915679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3044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jpeg"/><Relationship Id="rId17" Type="http://schemas.openxmlformats.org/officeDocument/2006/relationships/image" Target="../media/image16.svg"/><Relationship Id="rId2" Type="http://schemas.openxmlformats.org/officeDocument/2006/relationships/image" Target="../media/image1.em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emf"/><Relationship Id="rId15" Type="http://schemas.openxmlformats.org/officeDocument/2006/relationships/image" Target="../media/image1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2920" r="8262" b="17026"/>
          <a:stretch/>
        </p:blipFill>
        <p:spPr bwMode="auto">
          <a:xfrm>
            <a:off x="-138404" y="4653887"/>
            <a:ext cx="7983941" cy="625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7895917" y="1856417"/>
            <a:ext cx="633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09504" y="1942605"/>
            <a:ext cx="718528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600" dirty="0">
                <a:solidFill>
                  <a:schemeClr val="accent5">
                    <a:lumMod val="75000"/>
                  </a:schemeClr>
                </a:solidFill>
                <a:latin typeface="HGPSoeiKakugothicUB" pitchFamily="50" charset="-128"/>
                <a:ea typeface="HGPSoeiKakugothicUB" pitchFamily="50" charset="-128"/>
              </a:rPr>
              <a:t>体験会参加者</a:t>
            </a:r>
            <a:r>
              <a:rPr lang="ja-JP" altLang="en-US" sz="3600" dirty="0">
                <a:solidFill>
                  <a:srgbClr val="FF0000"/>
                </a:solidFill>
                <a:latin typeface="HGPSoeiKakugothicUB" pitchFamily="50" charset="-128"/>
                <a:ea typeface="HGPSoeiKakugothicUB" pitchFamily="50" charset="-128"/>
              </a:rPr>
              <a:t>募集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150A5BC-2A72-CDDE-CEDD-5C7CF80A8588}"/>
              </a:ext>
            </a:extLst>
          </p:cNvPr>
          <p:cNvGrpSpPr/>
          <p:nvPr/>
        </p:nvGrpSpPr>
        <p:grpSpPr>
          <a:xfrm>
            <a:off x="156219" y="1123737"/>
            <a:ext cx="7619355" cy="683856"/>
            <a:chOff x="193429" y="3145782"/>
            <a:chExt cx="7516582" cy="720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429" y="3145782"/>
              <a:ext cx="7516582" cy="7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910027" y="3272586"/>
              <a:ext cx="63205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dirty="0">
                  <a:latin typeface="HGPSoeiKakugothicUB" pitchFamily="34" charset="-128"/>
                  <a:ea typeface="HGPSoeiKakugothicUB" pitchFamily="34" charset="-128"/>
                </a:rPr>
                <a:t>いつまでも動ける体を手に入れる！</a:t>
              </a:r>
              <a:endParaRPr lang="en-US" sz="2000" dirty="0">
                <a:latin typeface="HGPSoeiKakugothicUB" pitchFamily="34" charset="-128"/>
                <a:ea typeface="HGPSoeiKakugothicUB" pitchFamily="34" charset="-128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67852" y="8223915"/>
            <a:ext cx="7114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1D2088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</a:t>
            </a:r>
            <a:r>
              <a:rPr lang="en-US" altLang="ja-JP" sz="4000" dirty="0">
                <a:solidFill>
                  <a:srgbClr val="1D2088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sz="4000" dirty="0">
                <a:solidFill>
                  <a:srgbClr val="1D2088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時間</a:t>
            </a:r>
            <a:r>
              <a:rPr lang="ja-JP" altLang="en-US" sz="2800" dirty="0">
                <a:solidFill>
                  <a:srgbClr val="1D2088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しっかり</a:t>
            </a:r>
            <a:r>
              <a:rPr lang="ja-JP" altLang="en-US" sz="4000" dirty="0">
                <a:solidFill>
                  <a:srgbClr val="1D2088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トレーニング！</a:t>
            </a:r>
            <a:endParaRPr lang="en-US" altLang="ja-JP" sz="4000" dirty="0">
              <a:solidFill>
                <a:srgbClr val="1D2088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1D2088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本気で取り組みます♪</a:t>
            </a:r>
            <a:endParaRPr lang="en-US" altLang="ja-JP" sz="2400" dirty="0">
              <a:solidFill>
                <a:srgbClr val="1D2088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" y="9824484"/>
            <a:ext cx="7781925" cy="10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881189" y="9946145"/>
            <a:ext cx="4655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FF00"/>
                </a:solidFill>
                <a:latin typeface="HGPSoeiKakugothicUB" pitchFamily="34" charset="-128"/>
                <a:ea typeface="HGPSoeiKakugothicUB" pitchFamily="34" charset="-128"/>
              </a:rPr>
              <a:t>TEL</a:t>
            </a:r>
            <a:r>
              <a:rPr lang="ja-JP" altLang="en-US" sz="2400" dirty="0">
                <a:solidFill>
                  <a:srgbClr val="FFFF00"/>
                </a:solidFill>
                <a:latin typeface="HGPSoeiKakugothicUB" pitchFamily="34" charset="-128"/>
                <a:ea typeface="HGPSoeiKakugothicUB" pitchFamily="34" charset="-128"/>
              </a:rPr>
              <a:t>：０７９－４４４－５６６６</a:t>
            </a:r>
            <a:endParaRPr lang="en-US" altLang="ja-JP" sz="2400" dirty="0">
              <a:solidFill>
                <a:srgbClr val="FFFF00"/>
              </a:solidFill>
              <a:latin typeface="HGPSoeiKakugothicUB" pitchFamily="34" charset="-128"/>
              <a:ea typeface="HGPSoeiKakugothicUB" pitchFamily="34" charset="-128"/>
            </a:endParaRPr>
          </a:p>
          <a:p>
            <a:pPr algn="ctr"/>
            <a:r>
              <a:rPr lang="ja-JP" altLang="en-US" sz="2400" dirty="0">
                <a:solidFill>
                  <a:schemeClr val="bg1"/>
                </a:solidFill>
                <a:latin typeface="HGPSoeiKakugothicUB" pitchFamily="34" charset="-128"/>
                <a:ea typeface="HGPSoeiKakugothicUB" pitchFamily="34" charset="-128"/>
              </a:rPr>
              <a:t>つくだ整形外科　ロコモまで</a:t>
            </a:r>
            <a:endParaRPr lang="en-US" sz="2400" dirty="0">
              <a:solidFill>
                <a:schemeClr val="bg1"/>
              </a:solidFill>
              <a:latin typeface="HGPSoeiKakugothicUB" pitchFamily="34" charset="-128"/>
              <a:ea typeface="HGPSoeiKakugothicUB" pitchFamily="34" charset="-128"/>
            </a:endParaRPr>
          </a:p>
        </p:txBody>
      </p:sp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40" y="-68539"/>
            <a:ext cx="7845537" cy="115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3">
            <a:extLst>
              <a:ext uri="{FF2B5EF4-FFF2-40B4-BE49-F238E27FC236}">
                <a16:creationId xmlns:a16="http://schemas.microsoft.com/office/drawing/2014/main" id="{CE071EEC-FA1F-F9B6-0224-25A59CF534B8}"/>
              </a:ext>
            </a:extLst>
          </p:cNvPr>
          <p:cNvSpPr txBox="1"/>
          <p:nvPr/>
        </p:nvSpPr>
        <p:spPr>
          <a:xfrm>
            <a:off x="10614" y="327176"/>
            <a:ext cx="781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+mj-ea"/>
                <a:ea typeface="+mj-ea"/>
              </a:rPr>
              <a:t>半日型デイサービス　</a:t>
            </a:r>
            <a:r>
              <a:rPr lang="en-US" altLang="ja-JP" sz="3600" dirty="0">
                <a:solidFill>
                  <a:schemeClr val="bg1"/>
                </a:solidFill>
                <a:latin typeface="+mj-ea"/>
                <a:ea typeface="+mj-ea"/>
              </a:rPr>
              <a:t>T’s</a:t>
            </a:r>
            <a:r>
              <a:rPr lang="ja-JP" altLang="en-US" sz="3600" dirty="0">
                <a:solidFill>
                  <a:schemeClr val="bg1"/>
                </a:solidFill>
                <a:latin typeface="+mj-ea"/>
                <a:ea typeface="+mj-ea"/>
              </a:rPr>
              <a:t>メディフィット</a:t>
            </a:r>
            <a:endParaRPr 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020B557-FEF5-10BC-05D6-4B876BED2DFD}"/>
              </a:ext>
            </a:extLst>
          </p:cNvPr>
          <p:cNvSpPr txBox="1"/>
          <p:nvPr/>
        </p:nvSpPr>
        <p:spPr>
          <a:xfrm>
            <a:off x="156220" y="10019456"/>
            <a:ext cx="1973224" cy="7096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>
                <a:solidFill>
                  <a:srgbClr val="1D2088"/>
                </a:solidFill>
              </a:rPr>
              <a:t>お申込み</a:t>
            </a:r>
            <a:endParaRPr kumimoji="1" lang="en-US" altLang="ja-JP" b="1" dirty="0">
              <a:solidFill>
                <a:srgbClr val="1D2088"/>
              </a:solidFill>
            </a:endParaRPr>
          </a:p>
          <a:p>
            <a:pPr algn="ctr"/>
            <a:r>
              <a:rPr lang="ja-JP" altLang="en-US" b="1" dirty="0">
                <a:solidFill>
                  <a:srgbClr val="1D2088"/>
                </a:solidFill>
              </a:rPr>
              <a:t>お問い合わせ</a:t>
            </a:r>
            <a:endParaRPr kumimoji="1" lang="ja-JP" altLang="en-US" b="1" dirty="0">
              <a:solidFill>
                <a:srgbClr val="1D2088"/>
              </a:solidFill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496E195-E333-E274-C6DA-61D21B96A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75" y="9946145"/>
            <a:ext cx="1356794" cy="857876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A055B2C7-3224-37F5-E14B-9C47F0D15603}"/>
              </a:ext>
            </a:extLst>
          </p:cNvPr>
          <p:cNvGrpSpPr/>
          <p:nvPr/>
        </p:nvGrpSpPr>
        <p:grpSpPr>
          <a:xfrm>
            <a:off x="694394" y="1692147"/>
            <a:ext cx="7261757" cy="5247237"/>
            <a:chOff x="591695" y="2664185"/>
            <a:chExt cx="7261757" cy="585251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" t="971" r="1076" b="1512"/>
            <a:stretch/>
          </p:blipFill>
          <p:spPr bwMode="auto">
            <a:xfrm>
              <a:off x="591695" y="3601797"/>
              <a:ext cx="6337300" cy="49149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993812" y="3835748"/>
              <a:ext cx="5979186" cy="2299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HGPSoeiKakugothicUB" pitchFamily="34" charset="-128"/>
                  <a:ea typeface="HGPSoeiKakugothicUB" pitchFamily="34" charset="-128"/>
                </a:rPr>
                <a:t>10</a:t>
              </a:r>
              <a:r>
                <a:rPr lang="en-US" altLang="ja-JP" sz="3600" dirty="0">
                  <a:latin typeface="HGPSoeiKakugothicUB" pitchFamily="34" charset="-128"/>
                  <a:ea typeface="HGPSoeiKakugothicUB" pitchFamily="34" charset="-128"/>
                </a:rPr>
                <a:t>/10</a:t>
              </a:r>
              <a:r>
                <a:rPr lang="ja-JP" altLang="en-US" sz="3600" dirty="0">
                  <a:latin typeface="HGPSoeiKakugothicUB" pitchFamily="34" charset="-128"/>
                  <a:ea typeface="HGPSoeiKakugothicUB" pitchFamily="34" charset="-128"/>
                </a:rPr>
                <a:t>日</a:t>
              </a:r>
              <a:r>
                <a:rPr lang="ja-JP" altLang="en-US" sz="1600" dirty="0">
                  <a:latin typeface="HGPSoeiKakugothicUB" pitchFamily="34" charset="-128"/>
                  <a:ea typeface="HGPSoeiKakugothicUB" pitchFamily="34" charset="-128"/>
                </a:rPr>
                <a:t>（火）</a:t>
              </a:r>
              <a:r>
                <a:rPr lang="en-US" altLang="ja-JP" sz="4000" dirty="0">
                  <a:latin typeface="HGPSoeiKakugothicUB" pitchFamily="34" charset="-128"/>
                  <a:ea typeface="HGPSoeiKakugothicUB" pitchFamily="34" charset="-128"/>
                </a:rPr>
                <a:t>12</a:t>
              </a:r>
              <a:r>
                <a:rPr lang="ja-JP" altLang="en-US" sz="4000" dirty="0">
                  <a:latin typeface="HGPSoeiKakugothicUB" pitchFamily="34" charset="-128"/>
                  <a:ea typeface="HGPSoeiKakugothicUB" pitchFamily="34" charset="-128"/>
                </a:rPr>
                <a:t>日</a:t>
              </a:r>
              <a:r>
                <a:rPr lang="ja-JP" altLang="en-US" sz="1400" dirty="0">
                  <a:latin typeface="HGPSoeiKakugothicUB" pitchFamily="34" charset="-128"/>
                  <a:ea typeface="HGPSoeiKakugothicUB" pitchFamily="34" charset="-128"/>
                </a:rPr>
                <a:t>（</a:t>
              </a:r>
              <a:r>
                <a:rPr lang="ja-JP" altLang="en-US" sz="1600" dirty="0">
                  <a:latin typeface="HGPSoeiKakugothicUB" pitchFamily="34" charset="-128"/>
                  <a:ea typeface="HGPSoeiKakugothicUB" pitchFamily="34" charset="-128"/>
                </a:rPr>
                <a:t>木）</a:t>
              </a:r>
              <a:r>
                <a:rPr lang="ja-JP" altLang="en-US" sz="1600" dirty="0">
                  <a:solidFill>
                    <a:srgbClr val="FF0000"/>
                  </a:solidFill>
                  <a:latin typeface="HGPSoeiKakugothicUB" pitchFamily="34" charset="-128"/>
                  <a:ea typeface="HGPSoeiKakugothicUB" pitchFamily="34" charset="-128"/>
                </a:rPr>
                <a:t>満席</a:t>
              </a:r>
              <a:r>
                <a:rPr lang="en-US" altLang="ja-JP" sz="4000" dirty="0">
                  <a:latin typeface="HGPSoeiKakugothicUB" pitchFamily="34" charset="-128"/>
                  <a:ea typeface="HGPSoeiKakugothicUB" pitchFamily="34" charset="-128"/>
                </a:rPr>
                <a:t>16</a:t>
              </a:r>
              <a:r>
                <a:rPr lang="ja-JP" altLang="en-US" sz="4000" dirty="0">
                  <a:latin typeface="HGPSoeiKakugothicUB" pitchFamily="34" charset="-128"/>
                  <a:ea typeface="HGPSoeiKakugothicUB" pitchFamily="34" charset="-128"/>
                </a:rPr>
                <a:t>日</a:t>
              </a:r>
              <a:r>
                <a:rPr lang="ja-JP" altLang="en-US" sz="1400" dirty="0">
                  <a:latin typeface="HGPSoeiKakugothicUB" pitchFamily="34" charset="-128"/>
                  <a:ea typeface="HGPSoeiKakugothicUB" pitchFamily="34" charset="-128"/>
                </a:rPr>
                <a:t>（月）</a:t>
              </a:r>
              <a:endParaRPr lang="en-US" altLang="ja-JP" sz="1600" dirty="0">
                <a:solidFill>
                  <a:srgbClr val="FF0000"/>
                </a:solidFill>
                <a:latin typeface="HGPSoeiKakugothicUB" pitchFamily="34" charset="-128"/>
                <a:ea typeface="HGPSoeiKakugothicUB" pitchFamily="34" charset="-128"/>
              </a:endParaRPr>
            </a:p>
            <a:p>
              <a:r>
                <a:rPr lang="ja-JP" altLang="en-US" sz="1600" dirty="0">
                  <a:latin typeface="HGPSoeiKakugothicUB" pitchFamily="34" charset="-128"/>
                  <a:ea typeface="HGPSoeiKakugothicUB" pitchFamily="34" charset="-128"/>
                </a:rPr>
                <a:t>　　　　　</a:t>
              </a:r>
              <a:r>
                <a:rPr lang="en-US" altLang="ja-JP" sz="3600" dirty="0">
                  <a:latin typeface="HGPSoeiKakugothicUB" pitchFamily="34" charset="-128"/>
                  <a:ea typeface="HGPSoeiKakugothicUB" pitchFamily="34" charset="-128"/>
                </a:rPr>
                <a:t>18</a:t>
              </a:r>
              <a:r>
                <a:rPr lang="ja-JP" altLang="en-US" sz="3600" dirty="0">
                  <a:latin typeface="HGPSoeiKakugothicUB" pitchFamily="34" charset="-128"/>
                  <a:ea typeface="HGPSoeiKakugothicUB" pitchFamily="34" charset="-128"/>
                </a:rPr>
                <a:t>日</a:t>
              </a:r>
              <a:r>
                <a:rPr lang="ja-JP" altLang="en-US" sz="1600" dirty="0">
                  <a:latin typeface="HGPSoeiKakugothicUB" pitchFamily="34" charset="-128"/>
                  <a:ea typeface="HGPSoeiKakugothicUB" pitchFamily="34" charset="-128"/>
                </a:rPr>
                <a:t>（水）</a:t>
              </a:r>
              <a:r>
                <a:rPr lang="en-US" altLang="ja-JP" sz="3600" dirty="0">
                  <a:latin typeface="HGPSoeiKakugothicUB" pitchFamily="34" charset="-128"/>
                  <a:ea typeface="HGPSoeiKakugothicUB" pitchFamily="34" charset="-128"/>
                </a:rPr>
                <a:t>20</a:t>
              </a:r>
              <a:r>
                <a:rPr lang="ja-JP" altLang="en-US" sz="3600" dirty="0">
                  <a:latin typeface="HGPSoeiKakugothicUB" pitchFamily="34" charset="-128"/>
                  <a:ea typeface="HGPSoeiKakugothicUB" pitchFamily="34" charset="-128"/>
                </a:rPr>
                <a:t>日</a:t>
              </a:r>
              <a:r>
                <a:rPr lang="ja-JP" altLang="en-US" sz="1600" dirty="0">
                  <a:latin typeface="HGPSoeiKakugothicUB" pitchFamily="34" charset="-128"/>
                  <a:ea typeface="HGPSoeiKakugothicUB" pitchFamily="34" charset="-128"/>
                </a:rPr>
                <a:t>（金）</a:t>
              </a:r>
              <a:r>
                <a:rPr lang="en-US" altLang="ja-JP" sz="3600" dirty="0">
                  <a:latin typeface="HGPSoeiKakugothicUB" pitchFamily="34" charset="-128"/>
                  <a:ea typeface="HGPSoeiKakugothicUB" pitchFamily="34" charset="-128"/>
                </a:rPr>
                <a:t>23</a:t>
              </a:r>
              <a:r>
                <a:rPr lang="ja-JP" altLang="en-US" sz="3600" dirty="0">
                  <a:latin typeface="HGPSoeiKakugothicUB" pitchFamily="34" charset="-128"/>
                  <a:ea typeface="HGPSoeiKakugothicUB" pitchFamily="34" charset="-128"/>
                </a:rPr>
                <a:t>日</a:t>
              </a:r>
              <a:r>
                <a:rPr lang="ja-JP" altLang="en-US" sz="1600" dirty="0">
                  <a:latin typeface="HGPSoeiKakugothicUB" pitchFamily="34" charset="-128"/>
                  <a:ea typeface="HGPSoeiKakugothicUB" pitchFamily="34" charset="-128"/>
                </a:rPr>
                <a:t>（月）</a:t>
              </a:r>
              <a:r>
                <a:rPr lang="ja-JP" altLang="en-US" sz="1600" dirty="0">
                  <a:solidFill>
                    <a:srgbClr val="FF0000"/>
                  </a:solidFill>
                  <a:latin typeface="HGPSoeiKakugothicUB" pitchFamily="34" charset="-128"/>
                  <a:ea typeface="HGPSoeiKakugothicUB" pitchFamily="34" charset="-128"/>
                </a:rPr>
                <a:t>満席</a:t>
              </a:r>
              <a:endParaRPr lang="en-US" altLang="ja-JP" sz="1600" dirty="0">
                <a:solidFill>
                  <a:srgbClr val="FF0000"/>
                </a:solidFill>
                <a:latin typeface="HGPSoeiKakugothicUB" pitchFamily="34" charset="-128"/>
                <a:ea typeface="HGPSoeiKakugothicUB" pitchFamily="34" charset="-128"/>
              </a:endParaRPr>
            </a:p>
            <a:p>
              <a:r>
                <a:rPr lang="ja-JP" altLang="en-US" sz="1600" dirty="0">
                  <a:solidFill>
                    <a:srgbClr val="FF0000"/>
                  </a:solidFill>
                  <a:latin typeface="HGPSoeiKakugothicUB" pitchFamily="34" charset="-128"/>
                  <a:ea typeface="HGPSoeiKakugothicUB" pitchFamily="34" charset="-128"/>
                </a:rPr>
                <a:t>　　　　　</a:t>
              </a:r>
              <a:r>
                <a:rPr lang="en-US" altLang="ja-JP" sz="3600" dirty="0">
                  <a:latin typeface="HGPSoeiKakugothicUB" pitchFamily="34" charset="-128"/>
                  <a:ea typeface="HGPSoeiKakugothicUB" pitchFamily="34" charset="-128"/>
                </a:rPr>
                <a:t>26</a:t>
              </a:r>
              <a:r>
                <a:rPr lang="ja-JP" altLang="en-US" sz="3600" dirty="0">
                  <a:latin typeface="HGPSoeiKakugothicUB" pitchFamily="34" charset="-128"/>
                  <a:ea typeface="HGPSoeiKakugothicUB" pitchFamily="34" charset="-128"/>
                </a:rPr>
                <a:t>日</a:t>
              </a:r>
              <a:r>
                <a:rPr lang="ja-JP" altLang="en-US" sz="1600" dirty="0">
                  <a:latin typeface="HGPSoeiKakugothicUB" pitchFamily="34" charset="-128"/>
                  <a:ea typeface="HGPSoeiKakugothicUB" pitchFamily="34" charset="-128"/>
                </a:rPr>
                <a:t>（木）</a:t>
              </a:r>
              <a:r>
                <a:rPr lang="en-US" altLang="ja-JP" sz="3600" dirty="0">
                  <a:latin typeface="HGPSoeiKakugothicUB" pitchFamily="34" charset="-128"/>
                  <a:ea typeface="HGPSoeiKakugothicUB" pitchFamily="34" charset="-128"/>
                </a:rPr>
                <a:t>27</a:t>
              </a:r>
              <a:r>
                <a:rPr lang="ja-JP" altLang="en-US" sz="3600" dirty="0">
                  <a:latin typeface="HGPSoeiKakugothicUB" pitchFamily="34" charset="-128"/>
                  <a:ea typeface="HGPSoeiKakugothicUB" pitchFamily="34" charset="-128"/>
                </a:rPr>
                <a:t>日</a:t>
              </a:r>
              <a:r>
                <a:rPr lang="ja-JP" altLang="en-US" sz="1600" dirty="0">
                  <a:latin typeface="HGPSoeiKakugothicUB" pitchFamily="34" charset="-128"/>
                  <a:ea typeface="HGPSoeiKakugothicUB" pitchFamily="34" charset="-128"/>
                </a:rPr>
                <a:t>（金）</a:t>
              </a:r>
              <a:endParaRPr lang="en-US" altLang="ja-JP" sz="1600" dirty="0">
                <a:latin typeface="HGPSoeiKakugothicUB" pitchFamily="34" charset="-128"/>
                <a:ea typeface="HGPSoeiKakugothicUB" pitchFamily="34" charset="-128"/>
              </a:endParaRPr>
            </a:p>
            <a:p>
              <a:endParaRPr lang="en-US" altLang="ja-JP" sz="1600" dirty="0">
                <a:latin typeface="HGPSoeiKakugothicUB" pitchFamily="34" charset="-128"/>
                <a:ea typeface="HGPSoeiKakugothicUB" pitchFamily="34" charset="-128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57FF610E-DF5F-E4FA-DC6D-75C5DB194C98}"/>
                </a:ext>
              </a:extLst>
            </p:cNvPr>
            <p:cNvGrpSpPr/>
            <p:nvPr/>
          </p:nvGrpSpPr>
          <p:grpSpPr>
            <a:xfrm>
              <a:off x="5763599" y="2664185"/>
              <a:ext cx="2089853" cy="1583959"/>
              <a:chOff x="-3691455" y="8353"/>
              <a:chExt cx="2089853" cy="1583959"/>
            </a:xfrm>
          </p:grpSpPr>
          <p:pic>
            <p:nvPicPr>
              <p:cNvPr id="2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438507" y="8353"/>
                <a:ext cx="1583959" cy="15839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-3691455" y="461810"/>
                <a:ext cx="20898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400" dirty="0">
                    <a:solidFill>
                      <a:schemeClr val="bg1"/>
                    </a:solidFill>
                    <a:latin typeface="HGPSoeiKakugothicUB" pitchFamily="50" charset="-128"/>
                    <a:ea typeface="HGPSoeiKakugothicUB" pitchFamily="50" charset="-128"/>
                  </a:rPr>
                  <a:t>送迎します</a:t>
                </a:r>
                <a:endParaRPr lang="en-US" sz="2400" dirty="0">
                  <a:solidFill>
                    <a:schemeClr val="bg1"/>
                  </a:solidFill>
                  <a:latin typeface="HGPSoeiKakugothicUB" pitchFamily="50" charset="-128"/>
                  <a:ea typeface="HGPSoeiKakugothicUB" pitchFamily="50" charset="-128"/>
                </a:endParaRP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-36403" y="-26841"/>
            <a:ext cx="7903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200" dirty="0">
                <a:solidFill>
                  <a:srgbClr val="FB97D7"/>
                </a:solidFill>
                <a:latin typeface="HGPSoeiKakugothicUB" pitchFamily="50" charset="-128"/>
                <a:ea typeface="HGPSoeiKakugothicUB" pitchFamily="50" charset="-128"/>
              </a:rPr>
              <a:t>つくだ整形外科の敷地内についに</a:t>
            </a:r>
            <a:r>
              <a:rPr lang="en-US" altLang="ja-JP" sz="2200" dirty="0">
                <a:solidFill>
                  <a:srgbClr val="FB97D7"/>
                </a:solidFill>
                <a:latin typeface="HGPSoeiKakugothicUB" pitchFamily="50" charset="-128"/>
                <a:ea typeface="HGPSoeiKakugothicUB" pitchFamily="50" charset="-128"/>
              </a:rPr>
              <a:t>OPEN</a:t>
            </a:r>
            <a:r>
              <a:rPr lang="ja-JP" altLang="en-US" sz="2200" dirty="0">
                <a:solidFill>
                  <a:srgbClr val="FB97D7"/>
                </a:solidFill>
                <a:latin typeface="HGPSoeiKakugothicUB" pitchFamily="50" charset="-128"/>
                <a:ea typeface="HGPSoeiKakugothicUB" pitchFamily="50" charset="-128"/>
              </a:rPr>
              <a:t>！！</a:t>
            </a:r>
            <a:endParaRPr lang="en-US" sz="2200" dirty="0">
              <a:solidFill>
                <a:srgbClr val="FB97D7"/>
              </a:solidFill>
              <a:latin typeface="HGPSoeiKakugothicUB" pitchFamily="50" charset="-128"/>
              <a:ea typeface="HGPSoeiKakugothicUB" pitchFamily="50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83113" y="4037815"/>
            <a:ext cx="29703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500" dirty="0">
                <a:latin typeface="HGPSoeiKakugothicUB" pitchFamily="34" charset="-128"/>
                <a:ea typeface="HGPSoeiKakugothicUB" pitchFamily="34" charset="-128"/>
              </a:rPr>
              <a:t>各日</a:t>
            </a:r>
            <a:r>
              <a:rPr lang="en-US" altLang="ja-JP" sz="2500" dirty="0">
                <a:latin typeface="HGPSoeiKakugothicUB" pitchFamily="34" charset="-128"/>
                <a:ea typeface="HGPSoeiKakugothicUB" pitchFamily="34" charset="-128"/>
              </a:rPr>
              <a:t>15</a:t>
            </a:r>
            <a:r>
              <a:rPr lang="ja-JP" altLang="en-US" sz="2500" dirty="0">
                <a:latin typeface="HGPSoeiKakugothicUB" pitchFamily="34" charset="-128"/>
                <a:ea typeface="HGPSoeiKakugothicUB" pitchFamily="34" charset="-128"/>
              </a:rPr>
              <a:t>：</a:t>
            </a:r>
            <a:r>
              <a:rPr lang="en-US" altLang="ja-JP" sz="2500" dirty="0">
                <a:latin typeface="HGPSoeiKakugothicUB" pitchFamily="34" charset="-128"/>
                <a:ea typeface="HGPSoeiKakugothicUB" pitchFamily="34" charset="-128"/>
              </a:rPr>
              <a:t>00</a:t>
            </a:r>
            <a:r>
              <a:rPr lang="ja-JP" altLang="en-US" sz="2500" dirty="0">
                <a:latin typeface="HGPSoeiKakugothicUB" pitchFamily="34" charset="-128"/>
                <a:ea typeface="HGPSoeiKakugothicUB" pitchFamily="34" charset="-128"/>
              </a:rPr>
              <a:t>～</a:t>
            </a:r>
            <a:endParaRPr lang="en-US" sz="2500" dirty="0">
              <a:latin typeface="HGPSoeiKakugothicUB" pitchFamily="34" charset="-128"/>
              <a:ea typeface="HGPSoeiKakugothicUB" pitchFamily="34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96395" y="4754042"/>
            <a:ext cx="6426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u="sng" dirty="0">
                <a:latin typeface="HGPSoeiKakugothicUB" pitchFamily="34" charset="-128"/>
                <a:ea typeface="HGPSoeiKakugothicUB" pitchFamily="34" charset="-128"/>
              </a:rPr>
              <a:t>対象者：介護保険認定を受けられている方</a:t>
            </a:r>
            <a:endParaRPr lang="en-US" altLang="ja-JP" sz="2000" u="sng" dirty="0">
              <a:latin typeface="HGPSoeiKakugothicUB" pitchFamily="34" charset="-128"/>
              <a:ea typeface="HGPSoeiKakugothicUB" pitchFamily="34" charset="-128"/>
            </a:endParaRPr>
          </a:p>
          <a:p>
            <a:endParaRPr lang="en-US" altLang="ja-JP" sz="2000" dirty="0">
              <a:latin typeface="HGPSoeiKakugothicUB" pitchFamily="34" charset="-128"/>
              <a:ea typeface="HGPSoeiKakugothicUB" pitchFamily="34" charset="-128"/>
            </a:endParaRPr>
          </a:p>
          <a:p>
            <a:pPr algn="ctr"/>
            <a:r>
              <a:rPr lang="ja-JP" altLang="en-US" sz="2000" dirty="0">
                <a:solidFill>
                  <a:srgbClr val="FF0000"/>
                </a:solidFill>
                <a:latin typeface="HGPSoeiKakugothicUB" pitchFamily="34" charset="-128"/>
                <a:ea typeface="HGPSoeiKakugothicUB" pitchFamily="34" charset="-128"/>
              </a:rPr>
              <a:t>ご注意：</a:t>
            </a:r>
            <a:endParaRPr lang="en-US" altLang="ja-JP" sz="2000" dirty="0">
              <a:solidFill>
                <a:srgbClr val="FF0000"/>
              </a:solidFill>
              <a:latin typeface="HGPSoeiKakugothicUB" pitchFamily="34" charset="-128"/>
              <a:ea typeface="HGPSoeiKakugothicUB" pitchFamily="34" charset="-128"/>
            </a:endParaRPr>
          </a:p>
          <a:p>
            <a:pPr algn="ctr"/>
            <a:r>
              <a:rPr lang="ja-JP" altLang="en-US" sz="2000" dirty="0">
                <a:solidFill>
                  <a:srgbClr val="FF0000"/>
                </a:solidFill>
                <a:latin typeface="HGPSoeiKakugothicUB" pitchFamily="34" charset="-128"/>
                <a:ea typeface="HGPSoeiKakugothicUB" pitchFamily="34" charset="-128"/>
              </a:rPr>
              <a:t>非常にたくさんのお申込みをいただいております。</a:t>
            </a:r>
            <a:endParaRPr lang="en-US" altLang="ja-JP" sz="2000" dirty="0">
              <a:solidFill>
                <a:srgbClr val="FF0000"/>
              </a:solidFill>
              <a:latin typeface="HGPSoeiKakugothicUB" pitchFamily="34" charset="-128"/>
              <a:ea typeface="HGPSoeiKakugothicUB" pitchFamily="34" charset="-128"/>
            </a:endParaRPr>
          </a:p>
          <a:p>
            <a:pPr algn="ctr"/>
            <a:r>
              <a:rPr lang="ja-JP" altLang="en-US" sz="2000" dirty="0">
                <a:solidFill>
                  <a:srgbClr val="FF0000"/>
                </a:solidFill>
                <a:latin typeface="HGPSoeiKakugothicUB" pitchFamily="34" charset="-128"/>
                <a:ea typeface="HGPSoeiKakugothicUB" pitchFamily="34" charset="-128"/>
              </a:rPr>
              <a:t>ご希望の日程にお取りできないこともございます。</a:t>
            </a:r>
            <a:endParaRPr lang="en-US" altLang="ja-JP" sz="2000" dirty="0">
              <a:solidFill>
                <a:srgbClr val="FF0000"/>
              </a:solidFill>
              <a:latin typeface="HGPSoeiKakugothicUB" pitchFamily="34" charset="-128"/>
              <a:ea typeface="HGPSoeiKakugothicUB" pitchFamily="34" charset="-128"/>
            </a:endParaRPr>
          </a:p>
          <a:p>
            <a:pPr algn="ctr"/>
            <a:r>
              <a:rPr lang="ja-JP" altLang="en-US" sz="2000" dirty="0">
                <a:solidFill>
                  <a:srgbClr val="FF0000"/>
                </a:solidFill>
                <a:latin typeface="HGPSoeiKakugothicUB" pitchFamily="34" charset="-128"/>
                <a:ea typeface="HGPSoeiKakugothicUB" pitchFamily="34" charset="-128"/>
              </a:rPr>
              <a:t>ご予約はお早めに！</a:t>
            </a:r>
            <a:endParaRPr lang="en-US" sz="2000" dirty="0">
              <a:solidFill>
                <a:srgbClr val="FF0000"/>
              </a:solidFill>
              <a:latin typeface="HGPSoeiKakugothicUB" pitchFamily="34" charset="-128"/>
              <a:ea typeface="HGPSoeiKakugothicUB" pitchFamily="34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4FEAB73-8D6E-6656-6D91-48A5058885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2671" y="7093226"/>
            <a:ext cx="1687345" cy="1265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5357A225-7C49-0BBE-07A4-FA00ED597178}"/>
              </a:ext>
            </a:extLst>
          </p:cNvPr>
          <p:cNvGrpSpPr/>
          <p:nvPr/>
        </p:nvGrpSpPr>
        <p:grpSpPr>
          <a:xfrm>
            <a:off x="156220" y="7218855"/>
            <a:ext cx="3322227" cy="1139880"/>
            <a:chOff x="9647808" y="14210728"/>
            <a:chExt cx="10707826" cy="4175091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421A3C28-AB46-F9B0-0CBD-0B593390F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80162" y="14310347"/>
              <a:ext cx="4075472" cy="407547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4A4DC251-530A-DD86-2688-EBBEB5CE4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1805" y="14414072"/>
              <a:ext cx="3946907" cy="394690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DF435F4E-AFD1-F5B5-D763-6FA37D0F8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7808" y="14210728"/>
              <a:ext cx="3946906" cy="394690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CD6A205C-424E-D897-BC91-57F2264428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9545" y="7103314"/>
            <a:ext cx="1908471" cy="127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97DD632-2B37-BF1D-5896-0C0188EEE66E}"/>
              </a:ext>
            </a:extLst>
          </p:cNvPr>
          <p:cNvSpPr txBox="1"/>
          <p:nvPr/>
        </p:nvSpPr>
        <p:spPr>
          <a:xfrm>
            <a:off x="10614" y="9385188"/>
            <a:ext cx="8884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14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医療リハビリスタッフが</a:t>
            </a:r>
            <a:r>
              <a:rPr lang="ja-JP" altLang="ja-JP" sz="1800" b="1" dirty="0">
                <a:solidFill>
                  <a:srgbClr val="FF0000"/>
                </a:solidFill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本気</a:t>
            </a:r>
            <a:r>
              <a:rPr lang="ja-JP" altLang="ja-JP" sz="1400" b="1" dirty="0">
                <a:effectLst/>
                <a:ea typeface="游明朝" panose="02020400000000000000" pitchFamily="18" charset="-128"/>
                <a:cs typeface="Times New Roman" panose="02020603050405020304" pitchFamily="18" charset="0"/>
              </a:rPr>
              <a:t>で取り組むシニアのためのリハビリセンターを是非</a:t>
            </a:r>
            <a:r>
              <a:rPr lang="ja-JP" altLang="en-US" sz="1400" b="1" dirty="0">
                <a:ea typeface="游明朝" panose="02020400000000000000" pitchFamily="18" charset="-128"/>
                <a:cs typeface="Times New Roman" panose="02020603050405020304" pitchFamily="18" charset="0"/>
              </a:rPr>
              <a:t>体験して下さい</a:t>
            </a:r>
            <a:endParaRPr lang="ja-JP" altLang="en-US" sz="1400" dirty="0"/>
          </a:p>
        </p:txBody>
      </p:sp>
      <p:pic>
        <p:nvPicPr>
          <p:cNvPr id="28" name="グラフィックス 27" descr="泣き顔 (塗りつぶしなし)">
            <a:extLst>
              <a:ext uri="{FF2B5EF4-FFF2-40B4-BE49-F238E27FC236}">
                <a16:creationId xmlns:a16="http://schemas.microsoft.com/office/drawing/2014/main" id="{C5817F5B-8506-3B23-1B47-4A389DC687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37218" y="5034555"/>
            <a:ext cx="419301" cy="419301"/>
          </a:xfrm>
          <a:prstGeom prst="rect">
            <a:avLst/>
          </a:prstGeom>
        </p:spPr>
      </p:pic>
      <p:pic>
        <p:nvPicPr>
          <p:cNvPr id="30" name="グラフィックス 29" descr="閉じる">
            <a:extLst>
              <a:ext uri="{FF2B5EF4-FFF2-40B4-BE49-F238E27FC236}">
                <a16:creationId xmlns:a16="http://schemas.microsoft.com/office/drawing/2014/main" id="{C6170C8D-6E7A-999B-EBCA-7D81732CE1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54361" y="2676837"/>
            <a:ext cx="914400" cy="914400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4983E6F5-1D55-CD1C-3AB6-4A27B8A4A047}"/>
              </a:ext>
            </a:extLst>
          </p:cNvPr>
          <p:cNvSpPr/>
          <p:nvPr/>
        </p:nvSpPr>
        <p:spPr>
          <a:xfrm>
            <a:off x="882615" y="5324431"/>
            <a:ext cx="5900957" cy="14131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グラフィックス 5" descr="閉じる">
            <a:extLst>
              <a:ext uri="{FF2B5EF4-FFF2-40B4-BE49-F238E27FC236}">
                <a16:creationId xmlns:a16="http://schemas.microsoft.com/office/drawing/2014/main" id="{D5430E33-5446-8EA6-1033-18934BF0FC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73780" y="32061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90052"/>
      </p:ext>
    </p:extLst>
  </p:cSld>
  <p:clrMapOvr>
    <a:masterClrMapping/>
  </p:clrMapOvr>
</p:sld>
</file>

<file path=ppt/theme/theme1.xml><?xml version="1.0" encoding="utf-8"?>
<a:theme xmlns:a="http://schemas.openxmlformats.org/drawingml/2006/main" name="1_ガイド入りテンプレートサンプル20130531三木さん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5.potx" id="{3F8E5C06-014F-4A13-A3C7-E133BECAFD1E}" vid="{BD152B00-4CFD-4022-8208-530F7579D79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51</Template>
  <TotalTime>0</TotalTime>
  <Words>150</Words>
  <Application>Microsoft Office PowerPoint</Application>
  <PresentationFormat>ユーザー設定</PresentationFormat>
  <Paragraphs>22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HGPSoeiKakugothicUB</vt:lpstr>
      <vt:lpstr>HG丸ｺﾞｼｯｸM-PRO</vt:lpstr>
      <vt:lpstr>ＭＳ Ｐゴシック</vt:lpstr>
      <vt:lpstr>Arial</vt:lpstr>
      <vt:lpstr>Calibri</vt:lpstr>
      <vt:lpstr>Calibri Light</vt:lpstr>
      <vt:lpstr>1_ガイド入りテンプレートサンプル20130531三木さん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2016-07-27T00:23:44Z</dcterms:created>
  <dcterms:modified xsi:type="dcterms:W3CDTF">2023-10-01T08:25:18Z</dcterms:modified>
</cp:coreProperties>
</file>